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3"/>
  </p:notesMasterIdLst>
  <p:handoutMasterIdLst>
    <p:handoutMasterId r:id="rId24"/>
  </p:handoutMasterIdLst>
  <p:sldIdLst>
    <p:sldId id="259" r:id="rId5"/>
    <p:sldId id="257" r:id="rId6"/>
    <p:sldId id="263" r:id="rId7"/>
    <p:sldId id="270" r:id="rId8"/>
    <p:sldId id="271" r:id="rId9"/>
    <p:sldId id="272" r:id="rId10"/>
    <p:sldId id="276" r:id="rId11"/>
    <p:sldId id="277" r:id="rId12"/>
    <p:sldId id="285" r:id="rId13"/>
    <p:sldId id="286" r:id="rId14"/>
    <p:sldId id="282" r:id="rId15"/>
    <p:sldId id="283" r:id="rId16"/>
    <p:sldId id="284" r:id="rId17"/>
    <p:sldId id="273" r:id="rId18"/>
    <p:sldId id="275" r:id="rId19"/>
    <p:sldId id="278" r:id="rId20"/>
    <p:sldId id="279" r:id="rId21"/>
    <p:sldId id="299" r:id="rId22"/>
  </p:sldIdLst>
  <p:sldSz cx="9144000" cy="6858000" type="screen4x3"/>
  <p:notesSz cx="6669088" cy="9926638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E23"/>
    <a:srgbClr val="697D91"/>
    <a:srgbClr val="455960"/>
    <a:srgbClr val="4A5B60"/>
    <a:srgbClr val="FAA500"/>
    <a:srgbClr val="6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34587" autoAdjust="0"/>
    <p:restoredTop sz="99829" autoAdjust="0"/>
  </p:normalViewPr>
  <p:slideViewPr>
    <p:cSldViewPr snapToGrid="0" snapToObjects="1" showGuides="1">
      <p:cViewPr>
        <p:scale>
          <a:sx n="100" d="100"/>
          <a:sy n="100" d="100"/>
        </p:scale>
        <p:origin x="-38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516" y="-96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15.10.13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15.10.13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/>
              <a:t>t</a:t>
            </a: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1"/>
          </p:nvPr>
        </p:nvSpPr>
        <p:spPr>
          <a:xfrm>
            <a:off x="6758026" y="6242011"/>
            <a:ext cx="2133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Case Study 1 – Task 3	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16.10.2013, Team Blau</a:t>
            </a:r>
            <a:endParaRPr lang="de-DE" b="1" dirty="0"/>
          </a:p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0132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79400"/>
            <a:ext cx="8100000" cy="5840599"/>
          </a:xfrm>
        </p:spPr>
        <p:txBody>
          <a:bodyPr/>
          <a:lstStyle/>
          <a:p>
            <a:r>
              <a:rPr lang="de-CH" dirty="0" err="1" smtClean="0"/>
              <a:t>Storybord</a:t>
            </a:r>
            <a:r>
              <a:rPr lang="de-CH" dirty="0" smtClean="0"/>
              <a:t> 4:</a:t>
            </a:r>
          </a:p>
          <a:p>
            <a:endParaRPr lang="de-CH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00" y="771007"/>
            <a:ext cx="7202800" cy="55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7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66700"/>
            <a:ext cx="8100000" cy="5853299"/>
          </a:xfrm>
        </p:spPr>
        <p:txBody>
          <a:bodyPr/>
          <a:lstStyle/>
          <a:p>
            <a:r>
              <a:rPr lang="de-CH" dirty="0" err="1" smtClean="0"/>
              <a:t>Storybord</a:t>
            </a:r>
            <a:r>
              <a:rPr lang="de-CH" dirty="0" smtClean="0"/>
              <a:t> 5:</a:t>
            </a:r>
          </a:p>
          <a:p>
            <a:endParaRPr lang="de-CH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2" y="720337"/>
            <a:ext cx="7107938" cy="53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9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 smtClean="0"/>
              <a:t>Storybord</a:t>
            </a:r>
            <a:r>
              <a:rPr lang="de-CH" dirty="0" smtClean="0"/>
              <a:t> 1 – Prototype:</a:t>
            </a:r>
          </a:p>
          <a:p>
            <a:pPr lvl="6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5. Prototype	</a:t>
            </a:r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816099"/>
            <a:ext cx="2464149" cy="430389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18" y="1816099"/>
            <a:ext cx="2471983" cy="43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304800"/>
            <a:ext cx="8100000" cy="5815199"/>
          </a:xfrm>
        </p:spPr>
        <p:txBody>
          <a:bodyPr/>
          <a:lstStyle/>
          <a:p>
            <a:r>
              <a:rPr lang="de-CH" dirty="0" err="1"/>
              <a:t>Storybord</a:t>
            </a:r>
            <a:r>
              <a:rPr lang="de-CH" dirty="0"/>
              <a:t> 2 – Prototype: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151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304800"/>
            <a:ext cx="8100000" cy="5815199"/>
          </a:xfrm>
        </p:spPr>
        <p:txBody>
          <a:bodyPr/>
          <a:lstStyle/>
          <a:p>
            <a:r>
              <a:rPr lang="de-CH" dirty="0" err="1"/>
              <a:t>Storybord</a:t>
            </a:r>
            <a:r>
              <a:rPr lang="de-CH" dirty="0"/>
              <a:t> </a:t>
            </a:r>
            <a:r>
              <a:rPr lang="de-CH" dirty="0" smtClean="0"/>
              <a:t>3 </a:t>
            </a:r>
            <a:r>
              <a:rPr lang="de-CH" dirty="0"/>
              <a:t>– Prototype: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38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368300"/>
            <a:ext cx="8100000" cy="5751699"/>
          </a:xfrm>
        </p:spPr>
        <p:txBody>
          <a:bodyPr/>
          <a:lstStyle/>
          <a:p>
            <a:r>
              <a:rPr lang="de-CH" dirty="0" err="1"/>
              <a:t>Storybord</a:t>
            </a:r>
            <a:r>
              <a:rPr lang="de-CH" dirty="0"/>
              <a:t> </a:t>
            </a:r>
            <a:r>
              <a:rPr lang="de-CH" dirty="0" smtClean="0"/>
              <a:t>4 </a:t>
            </a:r>
            <a:r>
              <a:rPr lang="de-CH" dirty="0"/>
              <a:t>– Prototype: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4198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304800"/>
            <a:ext cx="8100000" cy="5815199"/>
          </a:xfrm>
        </p:spPr>
        <p:txBody>
          <a:bodyPr/>
          <a:lstStyle/>
          <a:p>
            <a:r>
              <a:rPr lang="de-CH" dirty="0" err="1"/>
              <a:t>Storybord</a:t>
            </a:r>
            <a:r>
              <a:rPr lang="de-CH" dirty="0"/>
              <a:t> </a:t>
            </a:r>
            <a:r>
              <a:rPr lang="de-CH" dirty="0" smtClean="0"/>
              <a:t>5 </a:t>
            </a:r>
            <a:r>
              <a:rPr lang="de-CH" dirty="0"/>
              <a:t>– Prototype</a:t>
            </a:r>
            <a:r>
              <a:rPr lang="de-CH" dirty="0" smtClean="0"/>
              <a:t>: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722499"/>
            <a:ext cx="3121733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9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Questions</a:t>
            </a:r>
            <a:r>
              <a:rPr lang="de-CH" dirty="0" smtClean="0"/>
              <a:t>:</a:t>
            </a:r>
          </a:p>
          <a:p>
            <a:pPr lvl="1"/>
            <a:r>
              <a:rPr lang="de-CH" dirty="0" smtClean="0"/>
              <a:t>Ist es wirklich so einfach den Alarm auszulösen?</a:t>
            </a:r>
          </a:p>
          <a:p>
            <a:pPr lvl="1"/>
            <a:r>
              <a:rPr lang="de-CH" dirty="0" smtClean="0"/>
              <a:t>Ist es anwenderfreundlich?</a:t>
            </a:r>
          </a:p>
          <a:p>
            <a:pPr lvl="1"/>
            <a:r>
              <a:rPr lang="de-CH" dirty="0" smtClean="0"/>
              <a:t>Ist es intuitiv?</a:t>
            </a:r>
          </a:p>
          <a:p>
            <a:pPr lvl="1"/>
            <a:r>
              <a:rPr lang="de-CH" dirty="0" smtClean="0"/>
              <a:t>Entspricht das Design und die Funktionen den Vorstellungen?</a:t>
            </a:r>
          </a:p>
          <a:p>
            <a:pPr lvl="1"/>
            <a:r>
              <a:rPr lang="de-CH" dirty="0" smtClean="0"/>
              <a:t>Was könnte man noch verbessern?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/>
              <a:t>6. </a:t>
            </a:r>
            <a:r>
              <a:rPr lang="de-DE" b="1" dirty="0" err="1" smtClean="0"/>
              <a:t>Validate</a:t>
            </a:r>
            <a:r>
              <a:rPr lang="de-DE" b="1" dirty="0" smtClean="0"/>
              <a:t>	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98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Herzlichen Dank!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390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/>
              <a:t>Design </a:t>
            </a:r>
            <a:r>
              <a:rPr lang="de-DE" b="1" dirty="0" err="1" smtClean="0"/>
              <a:t>Thinking</a:t>
            </a:r>
            <a:r>
              <a:rPr lang="de-DE" b="1" dirty="0" smtClean="0"/>
              <a:t> </a:t>
            </a:r>
            <a:r>
              <a:rPr lang="de-DE" b="1" dirty="0" err="1" smtClean="0"/>
              <a:t>Process</a:t>
            </a:r>
            <a:endParaRPr lang="de-CH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987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Project </a:t>
            </a:r>
            <a:r>
              <a:rPr lang="de-CH" dirty="0" err="1" smtClean="0"/>
              <a:t>Scope</a:t>
            </a:r>
            <a:r>
              <a:rPr lang="de-CH" dirty="0" smtClean="0"/>
              <a:t>: Ein Tool entwickeln, welches es noch nicht gibt, welches in speziellen Situationen in der Psychiatrie unterstützt</a:t>
            </a:r>
          </a:p>
          <a:p>
            <a:r>
              <a:rPr lang="de-CH" dirty="0" err="1" smtClean="0"/>
              <a:t>Measure</a:t>
            </a:r>
            <a:r>
              <a:rPr lang="de-CH" dirty="0" smtClean="0"/>
              <a:t> </a:t>
            </a:r>
            <a:r>
              <a:rPr lang="de-CH" dirty="0" err="1" smtClean="0"/>
              <a:t>Success</a:t>
            </a:r>
            <a:r>
              <a:rPr lang="de-CH" dirty="0" smtClean="0"/>
              <a:t>: Kundenfeedback, </a:t>
            </a:r>
            <a:r>
              <a:rPr lang="de-CH" dirty="0"/>
              <a:t>M</a:t>
            </a:r>
            <a:r>
              <a:rPr lang="de-CH" dirty="0" smtClean="0"/>
              <a:t>obile Applikation ist für den Ablauf unterstützend, Negativ-Zwischenfälle werden schneller erkannt -&gt; weniger verletzte Mitarbeiter, Patienten liefern einheitliche definierte Informationen, Arbeitsabläufe können effizienter gestaltet werden</a:t>
            </a:r>
          </a:p>
          <a:p>
            <a:r>
              <a:rPr lang="de-CH" dirty="0" smtClean="0"/>
              <a:t>Out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Scope</a:t>
            </a:r>
            <a:r>
              <a:rPr lang="de-CH" dirty="0" smtClean="0"/>
              <a:t>: Medikamenten-Interaktionscheck, Andere Fachbereiche ausgeschlossen, keine anderen Usergruppen als Ärzte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/>
              <a:t>1. </a:t>
            </a:r>
            <a:r>
              <a:rPr lang="de-DE" b="1" dirty="0" err="1" smtClean="0"/>
              <a:t>Scoping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500" dirty="0" smtClean="0"/>
              <a:t>User: </a:t>
            </a:r>
            <a:r>
              <a:rPr lang="de-CH" sz="1500" dirty="0" err="1" smtClean="0"/>
              <a:t>Doctor</a:t>
            </a:r>
            <a:endParaRPr lang="de-CH" sz="1500" dirty="0" smtClean="0"/>
          </a:p>
          <a:p>
            <a:r>
              <a:rPr lang="de-CH" sz="1500" dirty="0" err="1" smtClean="0"/>
              <a:t>Interact</a:t>
            </a:r>
            <a:r>
              <a:rPr lang="de-CH" sz="1500" dirty="0" smtClean="0"/>
              <a:t> </a:t>
            </a:r>
            <a:r>
              <a:rPr lang="de-CH" sz="1500" dirty="0" err="1" smtClean="0"/>
              <a:t>with</a:t>
            </a:r>
            <a:r>
              <a:rPr lang="de-CH" sz="1500" dirty="0" smtClean="0"/>
              <a:t> </a:t>
            </a:r>
            <a:r>
              <a:rPr lang="de-CH" sz="1500" dirty="0" err="1" smtClean="0"/>
              <a:t>users</a:t>
            </a:r>
            <a:r>
              <a:rPr lang="de-CH" sz="1500" dirty="0" smtClean="0"/>
              <a:t>: Interview</a:t>
            </a:r>
          </a:p>
          <a:p>
            <a:r>
              <a:rPr lang="de-CH" sz="1500" dirty="0" smtClean="0"/>
              <a:t>Research on </a:t>
            </a:r>
            <a:r>
              <a:rPr lang="de-CH" sz="1500" dirty="0" err="1" smtClean="0"/>
              <a:t>literature</a:t>
            </a:r>
            <a:r>
              <a:rPr lang="de-CH" sz="1500" dirty="0" smtClean="0"/>
              <a:t> </a:t>
            </a:r>
            <a:r>
              <a:rPr lang="de-CH" sz="1500" dirty="0" err="1" smtClean="0"/>
              <a:t>and</a:t>
            </a:r>
            <a:r>
              <a:rPr lang="de-CH" sz="1500" dirty="0" smtClean="0"/>
              <a:t> online </a:t>
            </a:r>
            <a:r>
              <a:rPr lang="de-CH" sz="1500" dirty="0" err="1" smtClean="0"/>
              <a:t>sources</a:t>
            </a:r>
            <a:endParaRPr lang="de-CH" sz="1500" dirty="0" smtClean="0"/>
          </a:p>
          <a:p>
            <a:r>
              <a:rPr lang="de-CH" sz="1500" dirty="0" err="1" smtClean="0"/>
              <a:t>Questions</a:t>
            </a:r>
            <a:r>
              <a:rPr lang="de-CH" sz="1500" dirty="0" smtClean="0"/>
              <a:t>:</a:t>
            </a:r>
          </a:p>
          <a:p>
            <a:pPr lvl="1"/>
            <a:r>
              <a:rPr lang="de-CH" sz="1500" dirty="0" smtClean="0"/>
              <a:t>Was passiert wenn Pa</a:t>
            </a:r>
            <a:r>
              <a:rPr lang="de-CH" sz="1500" dirty="0" smtClean="0"/>
              <a:t>tient </a:t>
            </a:r>
            <a:r>
              <a:rPr lang="de-CH" sz="1500" dirty="0" err="1" smtClean="0"/>
              <a:t>unkooperativ</a:t>
            </a:r>
            <a:r>
              <a:rPr lang="de-CH" sz="1500" dirty="0" smtClean="0"/>
              <a:t> und aggressiv wird?</a:t>
            </a:r>
          </a:p>
          <a:p>
            <a:pPr lvl="1"/>
            <a:r>
              <a:rPr lang="de-CH" sz="1500" dirty="0" smtClean="0"/>
              <a:t>Was passiert wenn Patient etwas behauptet, was nicht überprüft werden kann?</a:t>
            </a:r>
          </a:p>
          <a:p>
            <a:pPr lvl="1"/>
            <a:r>
              <a:rPr lang="de-CH" sz="1500" dirty="0" smtClean="0"/>
              <a:t>Was passiert wenn Patient Therapie/Medikamente verweigert?</a:t>
            </a:r>
          </a:p>
          <a:p>
            <a:pPr lvl="1"/>
            <a:r>
              <a:rPr lang="de-CH" sz="1500" dirty="0" smtClean="0"/>
              <a:t>Wird Besuch im Ambulatorium dem Hausarzt weitergemeldet und bei externer Therapie eine Überweisung gesendet?</a:t>
            </a:r>
          </a:p>
          <a:p>
            <a:pPr lvl="1"/>
            <a:r>
              <a:rPr lang="de-CH" sz="1500" dirty="0" smtClean="0"/>
              <a:t>Wer kann welche Daten einsehen? </a:t>
            </a:r>
            <a:endParaRPr lang="de-CH" sz="1500" dirty="0"/>
          </a:p>
          <a:p>
            <a:pPr marL="457200" lvl="1" indent="0">
              <a:buNone/>
            </a:pPr>
            <a:endParaRPr lang="de-CH" sz="15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/>
              <a:t>2. Research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153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Hypothese: </a:t>
            </a:r>
          </a:p>
          <a:p>
            <a:pPr marL="757237" lvl="1"/>
            <a:r>
              <a:rPr lang="de-CH" dirty="0" smtClean="0"/>
              <a:t>Alarm: Durch Alarm in mobiler Applikation werden weniger Mitarbeiter verletzt</a:t>
            </a:r>
          </a:p>
          <a:p>
            <a:pPr marL="757237" lvl="1"/>
            <a:r>
              <a:rPr lang="de-CH" dirty="0" smtClean="0"/>
              <a:t>Therapie: Durch mobile Applikation kann schneller beachtet werden, dass der Patient seine Therapiesitzungen nicht einhält</a:t>
            </a:r>
          </a:p>
          <a:p>
            <a:pPr marL="757237" lvl="1"/>
            <a:r>
              <a:rPr lang="de-CH" dirty="0" smtClean="0"/>
              <a:t>Informationen: Bei jedem Patienten werden die gleichen Daten erfasst, damit man besser Behauptungen eines Patienten überprüfen kann</a:t>
            </a:r>
          </a:p>
          <a:p>
            <a:pPr marL="757237" lvl="1"/>
            <a:r>
              <a:rPr lang="de-CH" dirty="0" smtClean="0"/>
              <a:t>Verweigern: Durch Applikation sollen alle beteiligten Fachkräft</a:t>
            </a:r>
            <a:r>
              <a:rPr lang="de-CH" dirty="0" smtClean="0"/>
              <a:t>e, sowie Angehörige erfahren, dass ein Patient die Medikation/Therapie verweigert. Bei Fremd- oder Selbstgefährdung soll ein FFE schneller ablaufen. </a:t>
            </a:r>
          </a:p>
          <a:p>
            <a:pPr marL="757237" lvl="1"/>
            <a:r>
              <a:rPr lang="de-CH" dirty="0" smtClean="0"/>
              <a:t>Unberechtigte Zugriffe auf sensible Daten werden durch spezifische User-Rechte unterbunden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3. </a:t>
            </a:r>
            <a:r>
              <a:rPr lang="de-CH" b="1" dirty="0" err="1" smtClean="0"/>
              <a:t>Synthesize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145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66700"/>
            <a:ext cx="8100000" cy="5853299"/>
          </a:xfrm>
        </p:spPr>
        <p:txBody>
          <a:bodyPr/>
          <a:lstStyle/>
          <a:p>
            <a:r>
              <a:rPr lang="de-CH" dirty="0" err="1" smtClean="0"/>
              <a:t>Use</a:t>
            </a:r>
            <a:r>
              <a:rPr lang="de-CH" dirty="0" smtClean="0"/>
              <a:t> Cases:</a:t>
            </a:r>
          </a:p>
          <a:p>
            <a:pPr lvl="1"/>
            <a:r>
              <a:rPr lang="de-CH" dirty="0" smtClean="0"/>
              <a:t>Aggressiver Patient:</a:t>
            </a:r>
          </a:p>
          <a:p>
            <a:pPr lvl="2"/>
            <a:r>
              <a:rPr lang="de-CH" dirty="0" smtClean="0"/>
              <a:t>Notruf Alarm wird ausgelöst</a:t>
            </a:r>
          </a:p>
          <a:p>
            <a:pPr lvl="2"/>
            <a:r>
              <a:rPr lang="de-CH" dirty="0" smtClean="0"/>
              <a:t>Man versucht Patient zu beruhigen</a:t>
            </a:r>
          </a:p>
          <a:p>
            <a:pPr lvl="2"/>
            <a:r>
              <a:rPr lang="de-CH" dirty="0" smtClean="0"/>
              <a:t>Patient wird festgehalten</a:t>
            </a:r>
          </a:p>
          <a:p>
            <a:pPr lvl="2"/>
            <a:r>
              <a:rPr lang="de-CH" dirty="0" smtClean="0"/>
              <a:t>Polizei kommt zur Hilfe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271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 smtClean="0"/>
              <a:t>Storybord</a:t>
            </a:r>
            <a:r>
              <a:rPr lang="de-CH" dirty="0" smtClean="0"/>
              <a:t> 1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4. Design</a:t>
            </a:r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439999"/>
            <a:ext cx="5219700" cy="49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0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66700"/>
            <a:ext cx="8100000" cy="5853299"/>
          </a:xfrm>
        </p:spPr>
        <p:txBody>
          <a:bodyPr/>
          <a:lstStyle/>
          <a:p>
            <a:r>
              <a:rPr lang="de-CH" dirty="0" err="1" smtClean="0"/>
              <a:t>Storybord</a:t>
            </a:r>
            <a:r>
              <a:rPr lang="de-CH" dirty="0" smtClean="0"/>
              <a:t> 2: 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22900"/>
            <a:ext cx="7806000" cy="32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9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66700"/>
            <a:ext cx="8100000" cy="5853299"/>
          </a:xfrm>
        </p:spPr>
        <p:txBody>
          <a:bodyPr/>
          <a:lstStyle/>
          <a:p>
            <a:r>
              <a:rPr lang="de-CH" dirty="0" err="1" smtClean="0"/>
              <a:t>Storybord</a:t>
            </a:r>
            <a:r>
              <a:rPr lang="de-CH" dirty="0"/>
              <a:t> </a:t>
            </a:r>
            <a:r>
              <a:rPr lang="de-CH" dirty="0" smtClean="0"/>
              <a:t>3: </a:t>
            </a:r>
          </a:p>
          <a:p>
            <a:endParaRPr lang="de-CH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38" y="635000"/>
            <a:ext cx="6977944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8362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BE3A9EFF36793468C03E2811ACE2A2B" ma:contentTypeVersion="1" ma:contentTypeDescription="Ein neues Dokument erstellen." ma:contentTypeScope="" ma:versionID="e65be32cb1bfff77fc8c9c09bf542651">
  <xsd:schema xmlns:xsd="http://www.w3.org/2001/XMLSchema" xmlns:p="http://schemas.microsoft.com/office/2006/metadata/properties" xmlns:ns2="5091c847-84be-4f4f-b16c-c018ad2ca66b" targetNamespace="http://schemas.microsoft.com/office/2006/metadata/properties" ma:root="true" ma:fieldsID="7636c84aed5b7d09a166fcef888725d4" ns2:_="">
    <xsd:import namespace="5091c847-84be-4f4f-b16c-c018ad2ca66b"/>
    <xsd:element name="properties">
      <xsd:complexType>
        <xsd:sequence>
          <xsd:element name="documentManagement">
            <xsd:complexType>
              <xsd:all>
                <xsd:element ref="ns2:AVMTitle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5091c847-84be-4f4f-b16c-c018ad2ca66b" elementFormDefault="qualified">
    <xsd:import namespace="http://schemas.microsoft.com/office/2006/documentManagement/types"/>
    <xsd:element name="AVMTitle" ma:index="2" ma:displayName="Titel" ma:internalName="AVMTitl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Inhaltstyp" ma:readOnly="tru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AVMTitle xmlns="5091c847-84be-4f4f-b16c-c018ad2ca66b">Präsentation BFH_2013</AVMTitle>
  </documentManagement>
</p:properties>
</file>

<file path=customXml/itemProps1.xml><?xml version="1.0" encoding="utf-8"?>
<ds:datastoreItem xmlns:ds="http://schemas.openxmlformats.org/officeDocument/2006/customXml" ds:itemID="{1851D33F-E468-417B-A30C-509B68D2B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287BEA-F3FF-4B87-929B-5D00921831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91c847-84be-4f4f-b16c-c018ad2ca66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2991507-CB83-4F49-BAFB-D322B1D04098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091c847-84be-4f4f-b16c-c018ad2ca66b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366</Words>
  <Application>Microsoft Macintosh PowerPoint</Application>
  <PresentationFormat>Bildschirmpräsentation (4:3)</PresentationFormat>
  <Paragraphs>59</Paragraphs>
  <Slides>18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BFH_PPT_Vorlage</vt:lpstr>
      <vt:lpstr>Case Study 1 – Task 3 </vt:lpstr>
      <vt:lpstr>Design Thinking Process</vt:lpstr>
      <vt:lpstr>1. Scoping</vt:lpstr>
      <vt:lpstr>2. Research</vt:lpstr>
      <vt:lpstr>3. Synthesize</vt:lpstr>
      <vt:lpstr>PowerPoint-Präsentation</vt:lpstr>
      <vt:lpstr>4. Design</vt:lpstr>
      <vt:lpstr>PowerPoint-Präsentation</vt:lpstr>
      <vt:lpstr>PowerPoint-Präsentation</vt:lpstr>
      <vt:lpstr>PowerPoint-Präsentation</vt:lpstr>
      <vt:lpstr>PowerPoint-Präsentation</vt:lpstr>
      <vt:lpstr>5. Prototype </vt:lpstr>
      <vt:lpstr>PowerPoint-Präsentation</vt:lpstr>
      <vt:lpstr>PowerPoint-Präsentation</vt:lpstr>
      <vt:lpstr>PowerPoint-Präsentation</vt:lpstr>
      <vt:lpstr>PowerPoint-Präsentation</vt:lpstr>
      <vt:lpstr>6. Validate </vt:lpstr>
      <vt:lpstr>Herzlichen Dank!</vt:lpstr>
    </vt:vector>
  </TitlesOfParts>
  <Company>Berner Fachhochschule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BFH_2013</dc:title>
  <dc:creator>Wacher Andrea</dc:creator>
  <cp:lastModifiedBy>Maja Kelterborn</cp:lastModifiedBy>
  <cp:revision>32</cp:revision>
  <cp:lastPrinted>2013-06-13T15:31:11Z</cp:lastPrinted>
  <dcterms:created xsi:type="dcterms:W3CDTF">2013-06-07T09:55:15Z</dcterms:created>
  <dcterms:modified xsi:type="dcterms:W3CDTF">2013-10-15T13:36:02Z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0x010100EBE3A9EFF36793468C03E2811ACE2A2B</vt:lpwstr>
  </property>
</Properties>
</file>